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69" r:id="rId5"/>
    <p:sldId id="268" r:id="rId6"/>
    <p:sldId id="259" r:id="rId7"/>
    <p:sldId id="279" r:id="rId8"/>
    <p:sldId id="270" r:id="rId9"/>
    <p:sldId id="260" r:id="rId10"/>
    <p:sldId id="280" r:id="rId11"/>
    <p:sldId id="271" r:id="rId12"/>
    <p:sldId id="261" r:id="rId13"/>
    <p:sldId id="281" r:id="rId14"/>
    <p:sldId id="272" r:id="rId15"/>
    <p:sldId id="262" r:id="rId16"/>
    <p:sldId id="282" r:id="rId17"/>
    <p:sldId id="273" r:id="rId18"/>
    <p:sldId id="263" r:id="rId19"/>
    <p:sldId id="283" r:id="rId20"/>
    <p:sldId id="274" r:id="rId21"/>
    <p:sldId id="264" r:id="rId22"/>
    <p:sldId id="284" r:id="rId23"/>
    <p:sldId id="275" r:id="rId24"/>
    <p:sldId id="265" r:id="rId25"/>
    <p:sldId id="285" r:id="rId26"/>
    <p:sldId id="276" r:id="rId27"/>
    <p:sldId id="266" r:id="rId28"/>
    <p:sldId id="286" r:id="rId29"/>
    <p:sldId id="277" r:id="rId30"/>
    <p:sldId id="267" r:id="rId31"/>
    <p:sldId id="287" r:id="rId32"/>
    <p:sldId id="278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632" autoAdjust="0"/>
    <p:restoredTop sz="80995" autoAdjust="0"/>
  </p:normalViewPr>
  <p:slideViewPr>
    <p:cSldViewPr>
      <p:cViewPr>
        <p:scale>
          <a:sx n="75" d="100"/>
          <a:sy n="75" d="100"/>
        </p:scale>
        <p:origin x="-98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91069-E110-4BCE-891E-FD5820EBAEB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75CC-5D61-4D53-8CED-B9736A158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56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75CC-5D61-4D53-8CED-B9736A158A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245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1000" b="-6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0225E2-3A7A-459B-9F60-BF4B301B2E3B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90580D-4006-4A7A-A219-A67FCCCD7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Old English Text MT" pitchFamily="66" charset="0"/>
              </a:rPr>
              <a:t>Macbeth Quiz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Old English Text MT" pitchFamily="66" charset="0"/>
              </a:rPr>
              <a:t>By Group </a:t>
            </a:r>
            <a:r>
              <a:rPr lang="en-US" dirty="0" err="1" smtClean="0">
                <a:latin typeface="Old English Text MT" pitchFamily="66" charset="0"/>
              </a:rPr>
              <a:t>Asad</a:t>
            </a:r>
            <a:endParaRPr lang="en-US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45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flash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352800" y="3890665"/>
            <a:ext cx="251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0"/>
            <a:ext cx="9164782" cy="6858000"/>
          </a:xfrm>
        </p:spPr>
        <p:txBody>
          <a:bodyPr/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Q4. </a:t>
            </a:r>
            <a:r>
              <a:rPr lang="en-US" sz="4000" dirty="0" smtClean="0">
                <a:latin typeface="Old English Text MT" pitchFamily="66" charset="0"/>
              </a:rPr>
              <a:t> </a:t>
            </a:r>
            <a:r>
              <a:rPr lang="en-US" sz="4000" dirty="0">
                <a:latin typeface="Old English Text MT" pitchFamily="66" charset="0"/>
              </a:rPr>
              <a:t>How do the Weird Sisters greet </a:t>
            </a:r>
            <a:r>
              <a:rPr lang="en-US" sz="4000" dirty="0" err="1">
                <a:latin typeface="Old English Text MT" pitchFamily="66" charset="0"/>
              </a:rPr>
              <a:t>Banquo</a:t>
            </a:r>
            <a:r>
              <a:rPr lang="en-US" sz="4000" dirty="0" smtClean="0">
                <a:latin typeface="Old English Text MT" pitchFamily="66" charset="0"/>
              </a:rPr>
              <a:t>?</a:t>
            </a:r>
          </a:p>
          <a:p>
            <a:pPr marL="36576" indent="0">
              <a:buNone/>
            </a:pP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•	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"Thou shalt be king of Scotland!"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•	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"Thou shalt get kings, though thou be none."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•	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"Hail, king hereafter!"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•	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"O valiant cousin!"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endParaRPr lang="en-US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4556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4049" y="3733800"/>
            <a:ext cx="2440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8" y="0"/>
            <a:ext cx="9150927" cy="6858000"/>
          </a:xfrm>
        </p:spPr>
        <p:txBody>
          <a:bodyPr/>
          <a:lstStyle/>
          <a:p>
            <a:r>
              <a:rPr lang="en-US" sz="4000" dirty="0" smtClean="0">
                <a:latin typeface="Old English Text MT" pitchFamily="66" charset="0"/>
              </a:rPr>
              <a:t>Q5</a:t>
            </a:r>
            <a:r>
              <a:rPr lang="en-US" sz="4000" dirty="0">
                <a:latin typeface="Old English Text MT" pitchFamily="66" charset="0"/>
              </a:rPr>
              <a:t>. Who does Duncan name as his successor?</a:t>
            </a: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 err="1">
                <a:latin typeface="Old English Text MT" pitchFamily="66" charset="0"/>
                <a:hlinkClick r:id="rId2" action="ppaction://hlinksldjump"/>
              </a:rPr>
              <a:t>Banquo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Macbeth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 err="1">
                <a:latin typeface="Old English Text MT" pitchFamily="66" charset="0"/>
                <a:hlinkClick r:id="rId3" action="ppaction://hlinksldjump"/>
              </a:rPr>
              <a:t>Macduff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Malcolm</a:t>
            </a:r>
            <a:endParaRPr lang="en-US" sz="4000" dirty="0">
              <a:latin typeface="Old English Text MT" pitchFamily="66" charset="0"/>
            </a:endParaRPr>
          </a:p>
          <a:p>
            <a:endParaRPr lang="en-US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41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810000"/>
            <a:ext cx="251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7" y="0"/>
            <a:ext cx="9178637" cy="60960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6. Lady Macbeth calls on supernatural powers to _____________.</a:t>
            </a: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"sleek o'er your rugged looks"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"hover through fog and filthy air"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4" action="ppaction://hlinksldjump"/>
              </a:rPr>
              <a:t>"beguile the time"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"unsex me here"</a:t>
            </a:r>
            <a:endParaRPr lang="en-US" sz="4000" dirty="0">
              <a:latin typeface="Old English Text MT" pitchFamily="66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2131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3810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ld English Text MT" pitchFamily="66" charset="0"/>
              </a:rPr>
              <a:t>Instructions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00200"/>
          </a:xfrm>
        </p:spPr>
        <p:txBody>
          <a:bodyPr/>
          <a:lstStyle/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1. Read the following questions properly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Old English Text MT" pitchFamily="66" charset="0"/>
              </a:rPr>
              <a:t>2. Once </a:t>
            </a:r>
            <a:r>
              <a:rPr lang="en-US" sz="4000" dirty="0">
                <a:latin typeface="Old English Text MT" pitchFamily="66" charset="0"/>
              </a:rPr>
              <a:t>you answer the question you will have to repeat the question.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7703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7. Who will the Macbeths frame as Duncan's murderer?</a:t>
            </a: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 err="1">
                <a:latin typeface="Old English Text MT" pitchFamily="66" charset="0"/>
                <a:hlinkClick r:id="rId2" action="ppaction://hlinksldjump"/>
              </a:rPr>
              <a:t>Donalbain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 err="1">
                <a:latin typeface="Old English Text MT" pitchFamily="66" charset="0"/>
                <a:hlinkClick r:id="rId2" action="ppaction://hlinksldjump"/>
              </a:rPr>
              <a:t>Banquo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 err="1">
                <a:latin typeface="Old English Text MT" pitchFamily="66" charset="0"/>
                <a:hlinkClick r:id="rId2" action="ppaction://hlinksldjump"/>
              </a:rPr>
              <a:t>Macduff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Duncan's bodyguards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endParaRPr lang="en-US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904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89066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7"/>
            <a:ext cx="7467600" cy="4525963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8. Lady Macbeth tells Macbeth "When you durst do it, then ___________."</a:t>
            </a: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wilt thou be king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will I love you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'</a:t>
            </a:r>
            <a:r>
              <a:rPr lang="en-US" sz="4000" dirty="0" err="1">
                <a:latin typeface="Old English Text MT" pitchFamily="66" charset="0"/>
                <a:hlinkClick r:id="rId2" action="ppaction://hlinksldjump"/>
              </a:rPr>
              <a:t>twere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 well it were done quickly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you were a man</a:t>
            </a:r>
            <a:endParaRPr lang="en-US" sz="4000" dirty="0">
              <a:latin typeface="Old English Text MT" pitchFamily="66" charset="0"/>
            </a:endParaRPr>
          </a:p>
          <a:p>
            <a:endParaRPr lang="en-US" sz="4000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955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3747821"/>
            <a:ext cx="259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855" y="0"/>
            <a:ext cx="7467600" cy="452596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9. What does Lady Macbeth say she </a:t>
            </a:r>
            <a:r>
              <a:rPr lang="en-US" sz="4000" dirty="0" smtClean="0">
                <a:latin typeface="Old English Text MT" pitchFamily="66" charset="0"/>
              </a:rPr>
              <a:t>would do </a:t>
            </a:r>
            <a:r>
              <a:rPr lang="en-US" sz="4000" dirty="0">
                <a:latin typeface="Old English Text MT" pitchFamily="66" charset="0"/>
              </a:rPr>
              <a:t>with her child if she had to?</a:t>
            </a: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Abandon it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Give up her life for it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Cut off its head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Dash its brains out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endParaRPr lang="en-US" dirty="0" smtClean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94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3890665"/>
            <a:ext cx="2364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43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Q1. What does Macbeth do to Macdonald after he defeats him</a:t>
            </a:r>
            <a:r>
              <a:rPr lang="en-US" sz="4000" dirty="0" smtClean="0">
                <a:latin typeface="Old English Text MT" pitchFamily="66" charset="0"/>
              </a:rPr>
              <a:t>?</a:t>
            </a:r>
          </a:p>
          <a:p>
            <a:pPr marL="36576" indent="0">
              <a:buNone/>
            </a:pP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1.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He takes him prisoner and brings him to Duncan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	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36314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</a:rPr>
              <a:t>2.  </a:t>
            </a: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  <a:hlinkClick r:id="rId2" action="ppaction://hlinksldjump"/>
              </a:rPr>
              <a:t>Rips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2" action="ppaction://hlinksldjump"/>
              </a:rPr>
              <a:t>out his </a:t>
            </a: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  <a:hlinkClick r:id="rId2" action="ppaction://hlinksldjump"/>
              </a:rPr>
              <a:t>heart</a:t>
            </a: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7103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</a:rPr>
              <a:t>3. 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Cuts off his head and places it on the </a:t>
            </a: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     battlements</a:t>
            </a: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</a:rPr>
              <a:t>4. 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2" action="ppaction://hlinksldjump"/>
              </a:rPr>
              <a:t>Takes his family crest and title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3404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-6927"/>
            <a:ext cx="7467600" cy="4525963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10. What does </a:t>
            </a:r>
            <a:r>
              <a:rPr lang="en-US" sz="4000" dirty="0" err="1">
                <a:latin typeface="Old English Text MT" pitchFamily="66" charset="0"/>
              </a:rPr>
              <a:t>Banquo</a:t>
            </a:r>
            <a:r>
              <a:rPr lang="en-US" sz="4000" dirty="0">
                <a:latin typeface="Old English Text MT" pitchFamily="66" charset="0"/>
              </a:rPr>
              <a:t> think about the witches' predictions?</a:t>
            </a: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He wishes they would not come true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He dreams that they may come true, but he will do nothing about them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He will try to make them come true, no matter what it takes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•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He doesn't believe them</a:t>
            </a:r>
            <a:endParaRPr lang="en-US" sz="4000" dirty="0">
              <a:latin typeface="Old English Text MT" pitchFamily="66" charset="0"/>
            </a:endParaRPr>
          </a:p>
          <a:p>
            <a:endParaRPr lang="en-US" sz="4000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61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89066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4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299" y="2819400"/>
            <a:ext cx="90517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Old English Text MT" pitchFamily="66" charset="0"/>
              </a:rPr>
              <a:t>Thank You For Playing The Quiz!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657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698" y="4495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54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24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1910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Q2. What new title does Macbeth receive early in Act one</a:t>
            </a:r>
            <a:r>
              <a:rPr lang="en-US" sz="4000" dirty="0" smtClean="0">
                <a:latin typeface="Old English Text MT" pitchFamily="66" charset="0"/>
              </a:rPr>
              <a:t>?</a:t>
            </a:r>
          </a:p>
          <a:p>
            <a:pPr marL="36576" indent="0">
              <a:buNone/>
            </a:pP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1.  </a:t>
            </a:r>
            <a:r>
              <a:rPr lang="en-US" sz="4000" dirty="0">
                <a:latin typeface="Old English Text MT" pitchFamily="66" charset="0"/>
                <a:hlinkClick r:id="rId3" action="ppaction://hlinksldjump"/>
              </a:rPr>
              <a:t>Thane of </a:t>
            </a:r>
            <a:r>
              <a:rPr lang="en-US" sz="4000" dirty="0" err="1">
                <a:latin typeface="Old English Text MT" pitchFamily="66" charset="0"/>
                <a:hlinkClick r:id="rId3" action="ppaction://hlinksldjump"/>
              </a:rPr>
              <a:t>Glamis</a:t>
            </a:r>
            <a:endParaRPr lang="en-US" sz="4000" dirty="0">
              <a:latin typeface="Old English Text MT" pitchFamily="66" charset="0"/>
            </a:endParaRPr>
          </a:p>
          <a:p>
            <a:pPr marL="36576" indent="0">
              <a:buNone/>
            </a:pPr>
            <a:endParaRPr lang="en-US" sz="4000" dirty="0">
              <a:latin typeface="Old English Tex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32" y="2819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</a:rPr>
              <a:t>2. 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4" action="ppaction://hlinksldjump"/>
              </a:rPr>
              <a:t>Thane of </a:t>
            </a: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  <a:hlinkClick r:id="rId4" action="ppaction://hlinksldjump"/>
              </a:rPr>
              <a:t>Cawdor</a:t>
            </a: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75582"/>
            <a:ext cx="91440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</a:rPr>
              <a:t>3. 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King of Scotland</a:t>
            </a: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20391" y="4314246"/>
            <a:ext cx="9154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</a:rPr>
              <a:t>4. 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Earl of Northumberland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54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4049" y="2967335"/>
            <a:ext cx="259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389066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24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146" y="2967335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038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>
                <a:latin typeface="Old English Text MT" pitchFamily="66" charset="0"/>
              </a:rPr>
              <a:t>Q3. The Weird Sisters greet Macbeth as ________________.</a:t>
            </a:r>
          </a:p>
          <a:p>
            <a:pPr marL="36576" indent="0">
              <a:buNone/>
            </a:pPr>
            <a:r>
              <a:rPr lang="en-US" sz="4000" dirty="0" smtClean="0">
                <a:latin typeface="Old English Text MT" pitchFamily="66" charset="0"/>
              </a:rPr>
              <a:t>1.  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Thane of </a:t>
            </a:r>
            <a:r>
              <a:rPr lang="en-US" sz="4000" dirty="0" err="1">
                <a:latin typeface="Old English Text MT" pitchFamily="66" charset="0"/>
                <a:hlinkClick r:id="rId2" action="ppaction://hlinksldjump"/>
              </a:rPr>
              <a:t>Glamis</a:t>
            </a:r>
            <a:r>
              <a:rPr lang="en-US" sz="4000" dirty="0">
                <a:latin typeface="Old English Text MT" pitchFamily="66" charset="0"/>
                <a:hlinkClick r:id="rId2" action="ppaction://hlinksldjump"/>
              </a:rPr>
              <a:t>, Thane of Cawdor, and King </a:t>
            </a:r>
            <a:r>
              <a:rPr lang="en-US" sz="4000" dirty="0" smtClean="0">
                <a:latin typeface="Old English Text MT" pitchFamily="66" charset="0"/>
                <a:hlinkClick r:id="rId2" action="ppaction://hlinksldjump"/>
              </a:rPr>
              <a:t>hereafter</a:t>
            </a:r>
            <a:endParaRPr lang="en-US" sz="4000" dirty="0">
              <a:latin typeface="Old English Tex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293" y="25908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smtClean="0">
                <a:solidFill>
                  <a:prstClr val="white"/>
                </a:solidFill>
                <a:latin typeface="Old English Text MT" pitchFamily="66" charset="0"/>
              </a:rPr>
              <a:t> 2. </a:t>
            </a: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Thane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of Cawdor, Thane of Fife, and King hereafter</a:t>
            </a: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4685" y="38100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</a:rPr>
              <a:t>	 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Thane of </a:t>
            </a:r>
            <a:r>
              <a:rPr lang="en-US" sz="4000" dirty="0" err="1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Glamis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, Thane of Fife, and father of kings</a:t>
            </a: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endParaRPr lang="en-US" sz="4000" dirty="0" smtClean="0">
              <a:solidFill>
                <a:prstClr val="white"/>
              </a:solidFill>
              <a:latin typeface="Old English Text MT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919008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4000" dirty="0" smtClean="0">
                <a:solidFill>
                  <a:prstClr val="white"/>
                </a:solidFill>
                <a:latin typeface="Old English Text MT" pitchFamily="66" charset="0"/>
              </a:rPr>
              <a:t>4.  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Thane of Cawdor, Thane of </a:t>
            </a:r>
            <a:r>
              <a:rPr lang="en-US" sz="4000" dirty="0" err="1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Lochaber</a:t>
            </a:r>
            <a:r>
              <a:rPr lang="en-US" sz="4000" dirty="0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, and Thane of </a:t>
            </a:r>
            <a:r>
              <a:rPr lang="en-US" sz="4000" dirty="0" err="1">
                <a:solidFill>
                  <a:prstClr val="white"/>
                </a:solidFill>
                <a:latin typeface="Old English Text MT" pitchFamily="66" charset="0"/>
                <a:hlinkClick r:id="rId3" action="ppaction://hlinksldjump"/>
              </a:rPr>
              <a:t>Glamis</a:t>
            </a:r>
            <a:endParaRPr lang="en-US" sz="4000" dirty="0">
              <a:solidFill>
                <a:prstClr val="white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06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688</TotalTime>
  <Words>458</Words>
  <Application>Microsoft Office PowerPoint</Application>
  <PresentationFormat>On-screen Show (4:3)</PresentationFormat>
  <Paragraphs>91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Technic</vt:lpstr>
      <vt:lpstr>Macbeth Quiz</vt:lpstr>
      <vt:lpstr>Instructions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Quiz</dc:title>
  <dc:creator>JC</dc:creator>
  <cp:lastModifiedBy>Abdullah</cp:lastModifiedBy>
  <cp:revision>16</cp:revision>
  <dcterms:created xsi:type="dcterms:W3CDTF">2014-05-13T11:52:07Z</dcterms:created>
  <dcterms:modified xsi:type="dcterms:W3CDTF">2014-05-31T15:43:58Z</dcterms:modified>
</cp:coreProperties>
</file>